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photoAlbum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4876-8DA6-4A52-BD82-3DF3AB5C15BD}" type="datetimeFigureOut">
              <a:rPr lang="sk-SK" smtClean="0"/>
              <a:t>25.10.2014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D7BF-711D-470C-88FD-AD7082566F1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214414" y="857232"/>
            <a:ext cx="62865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ZDRAVÝ </a:t>
            </a:r>
          </a:p>
          <a:p>
            <a:pPr algn="ctr"/>
            <a:r>
              <a:rPr lang="sk-SK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AKTÍVNY</a:t>
            </a:r>
          </a:p>
          <a:p>
            <a:pPr algn="ctr"/>
            <a:r>
              <a:rPr lang="sk-SK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ŽIVOTNÝ</a:t>
            </a:r>
          </a:p>
          <a:p>
            <a:pPr algn="ctr"/>
            <a:r>
              <a:rPr lang="sk-SK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ŠTÝL</a:t>
            </a:r>
            <a:endParaRPr lang="sk-SK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929066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 ZA 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1.oddelenie</a:t>
            </a:r>
          </a:p>
          <a:p>
            <a:r>
              <a:rPr lang="sk-SK" dirty="0" err="1"/>
              <a:t>v</a:t>
            </a:r>
            <a:r>
              <a:rPr lang="sk-SK" dirty="0" err="1" smtClean="0"/>
              <a:t>ych</a:t>
            </a:r>
            <a:r>
              <a:rPr lang="sk-SK" dirty="0" smtClean="0"/>
              <a:t>. Blanka Husárová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000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Prezentácia na obrazovke (4:3)</PresentationFormat>
  <Paragraphs>7</Paragraphs>
  <Slides>27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ĎAKUJEM  ZA  POZORNOSŤ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</dc:creator>
  <cp:lastModifiedBy>pc</cp:lastModifiedBy>
  <cp:revision>2</cp:revision>
  <dcterms:created xsi:type="dcterms:W3CDTF">2014-10-25T18:06:42Z</dcterms:created>
  <dcterms:modified xsi:type="dcterms:W3CDTF">2014-10-25T18:19:27Z</dcterms:modified>
</cp:coreProperties>
</file>